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7" r:id="rId9"/>
    <p:sldId id="271" r:id="rId10"/>
    <p:sldId id="262" r:id="rId11"/>
    <p:sldId id="263" r:id="rId12"/>
    <p:sldId id="264" r:id="rId13"/>
    <p:sldId id="270" r:id="rId14"/>
    <p:sldId id="265" r:id="rId15"/>
    <p:sldId id="266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4E16E-426E-498D-8AF6-BDD2FC3B479D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C6836-2196-4DAE-B568-219441DEE0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4E16E-426E-498D-8AF6-BDD2FC3B479D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C6836-2196-4DAE-B568-219441DEE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4E16E-426E-498D-8AF6-BDD2FC3B479D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C6836-2196-4DAE-B568-219441DEE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4E16E-426E-498D-8AF6-BDD2FC3B479D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C6836-2196-4DAE-B568-219441DEE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4E16E-426E-498D-8AF6-BDD2FC3B479D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C6836-2196-4DAE-B568-219441DEE0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4E16E-426E-498D-8AF6-BDD2FC3B479D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C6836-2196-4DAE-B568-219441DEE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4E16E-426E-498D-8AF6-BDD2FC3B479D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C6836-2196-4DAE-B568-219441DEE0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4E16E-426E-498D-8AF6-BDD2FC3B479D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C6836-2196-4DAE-B568-219441DEE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4E16E-426E-498D-8AF6-BDD2FC3B479D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C6836-2196-4DAE-B568-219441DEE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4E16E-426E-498D-8AF6-BDD2FC3B479D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C6836-2196-4DAE-B568-219441DEE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094E16E-426E-498D-8AF6-BDD2FC3B479D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DDC6836-2196-4DAE-B568-219441DEE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094E16E-426E-498D-8AF6-BDD2FC3B479D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DDC6836-2196-4DAE-B568-219441DEE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Рост и развитие растений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6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ОИ ДОКУМЕНТЫ-2\картинки биология\растения\морфоллогия и внутреннее строение растений\семена, плоды\глубина заделки семя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378" y="571480"/>
            <a:ext cx="8460364" cy="6286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ОИ ДОКУМЕНТЫ-2\картинки биология\растения\морфоллогия и внутреннее строение растений\семена, плоды\прорастание семя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023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5008" y="285728"/>
            <a:ext cx="3428992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Надземное прорастание семян </a:t>
            </a:r>
            <a:r>
              <a:rPr lang="ru-RU" dirty="0" smtClean="0"/>
              <a:t>– семядоли выносятся на поверхность почвы (редька, томат, редис, тыква)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2928934"/>
            <a:ext cx="3428992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Подземное прорастание семян </a:t>
            </a:r>
            <a:r>
              <a:rPr lang="ru-RU" b="1" dirty="0" smtClean="0">
                <a:solidFill>
                  <a:schemeClr val="tx1"/>
                </a:solidFill>
              </a:rPr>
              <a:t>–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smtClean="0"/>
              <a:t>семядоли семени остаются под землей (горох, пшеница, дуб, боб)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52"/>
            <a:ext cx="7772400" cy="178831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Появление проростка;</a:t>
            </a:r>
          </a:p>
          <a:p>
            <a:pPr algn="ctr"/>
            <a:r>
              <a:rPr lang="ru-RU" sz="4000" dirty="0" smtClean="0"/>
              <a:t>Рост и развитие проростка</a:t>
            </a:r>
            <a:endParaRPr lang="ru-RU" sz="4000" dirty="0"/>
          </a:p>
        </p:txBody>
      </p:sp>
      <p:pic>
        <p:nvPicPr>
          <p:cNvPr id="5122" name="Picture 2" descr="F:\МОИ ДОКУМЕНТЫ-2\картинки биология\растения\морфоллогия и внутреннее строение растений\семена, плоды\роль эндосперма семени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7048517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76250"/>
            <a:ext cx="8393141" cy="11430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hlinkClick r:id="rId2" action="ppaction://hlinksldjump"/>
              </a:rPr>
              <a:t>Запасные питательные вещества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9459" name="Picture 3" descr="File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10" y="1785926"/>
            <a:ext cx="8329836" cy="3571900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042988" y="5734050"/>
            <a:ext cx="7056437" cy="509588"/>
          </a:xfrm>
          <a:prstGeom prst="rect">
            <a:avLst/>
          </a:prstGeom>
          <a:solidFill>
            <a:srgbClr val="9DE79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Опыт с удалением семядоли проростка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0"/>
            <a:ext cx="7772400" cy="4572000"/>
          </a:xfrm>
        </p:spPr>
        <p:txBody>
          <a:bodyPr/>
          <a:lstStyle/>
          <a:p>
            <a:pPr algn="ctr"/>
            <a:r>
              <a:rPr lang="ru-RU" dirty="0" smtClean="0"/>
              <a:t>Рост взрослого растения;</a:t>
            </a:r>
          </a:p>
          <a:p>
            <a:pPr algn="ctr"/>
            <a:r>
              <a:rPr lang="ru-RU" dirty="0" smtClean="0"/>
              <a:t>Появление цветка</a:t>
            </a:r>
            <a:endParaRPr lang="ru-RU" dirty="0"/>
          </a:p>
        </p:txBody>
      </p:sp>
      <p:pic>
        <p:nvPicPr>
          <p:cNvPr id="7170" name="Picture 2" descr="F:\МОИ ДОКУМЕНТЫ-2\картинки биология\растения\морфоллогия и внутреннее строение растений\стебель, побег, лист\строение проростка фасол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3614747" cy="3471628"/>
          </a:xfrm>
          <a:prstGeom prst="rect">
            <a:avLst/>
          </a:prstGeom>
          <a:noFill/>
        </p:spPr>
      </p:pic>
      <p:pic>
        <p:nvPicPr>
          <p:cNvPr id="7171" name="Picture 3" descr="F:\МОИ ДОКУМЕНТЫ-2\картинки биология\растения\морфоллогия и внутреннее строение растений\стебель, побег, лист\строение цветкового растения 6 к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584921"/>
            <a:ext cx="5572132" cy="3273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МОИ ДОКУМЕНТЫ-2\картинки биология\растения\морфоллогия и внутреннее строение растений\цветок, опыление, оплодотворение\индивидуальное развитие цветковых растен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47510"/>
            <a:ext cx="8429684" cy="6310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000240"/>
            <a:ext cx="5072098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Маркова Лайма Валдисовна,</a:t>
            </a:r>
          </a:p>
          <a:p>
            <a:pPr algn="ctr"/>
            <a:r>
              <a:rPr lang="ru-RU" dirty="0" smtClean="0"/>
              <a:t> учитель химии и биологии </a:t>
            </a:r>
          </a:p>
          <a:p>
            <a:pPr algn="ctr"/>
            <a:r>
              <a:rPr lang="ru-RU" dirty="0" smtClean="0"/>
              <a:t>Усть-Язьвинской МСОШ </a:t>
            </a:r>
          </a:p>
          <a:p>
            <a:pPr algn="ctr"/>
            <a:r>
              <a:rPr lang="ru-RU" dirty="0" smtClean="0"/>
              <a:t>Красновишерского района </a:t>
            </a:r>
          </a:p>
          <a:p>
            <a:pPr algn="ctr"/>
            <a:r>
              <a:rPr lang="ru-RU" dirty="0" smtClean="0"/>
              <a:t>Пермского края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774192"/>
          </a:xfrm>
        </p:spPr>
        <p:txBody>
          <a:bodyPr/>
          <a:lstStyle/>
          <a:p>
            <a:pPr algn="ctr"/>
            <a:r>
              <a:rPr lang="ru-RU" sz="5400" dirty="0" smtClean="0"/>
              <a:t>Период от оплодотворения и до конца жизни – </a:t>
            </a:r>
            <a:r>
              <a:rPr lang="ru-RU" sz="5400" b="1" dirty="0" smtClean="0">
                <a:solidFill>
                  <a:schemeClr val="tx2">
                    <a:lumMod val="25000"/>
                  </a:schemeClr>
                </a:solidFill>
              </a:rPr>
              <a:t>ИНДИВИДУАЛЬНОЕ РАЗВИТИЕ </a:t>
            </a:r>
            <a:r>
              <a:rPr lang="ru-RU" sz="5400" b="1" u="sng" dirty="0" smtClean="0">
                <a:solidFill>
                  <a:schemeClr val="tx2">
                    <a:lumMod val="25000"/>
                  </a:schemeClr>
                </a:solidFill>
              </a:rPr>
              <a:t>(ОНТОГЕНЕЗ)</a:t>
            </a:r>
            <a:endParaRPr lang="ru-RU" sz="5400" b="1" u="sng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2836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Этапы онтогенеза у цветковых растений: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Оплодотворение яйцеклетки;</a:t>
            </a:r>
          </a:p>
          <a:p>
            <a:r>
              <a:rPr lang="ru-RU" sz="4000" dirty="0" smtClean="0"/>
              <a:t>Образование зиготы;</a:t>
            </a:r>
          </a:p>
          <a:p>
            <a:r>
              <a:rPr lang="ru-RU" sz="4000" dirty="0" smtClean="0"/>
              <a:t>Формирование зародыша семени;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ОИ ДОКУМЕНТЫ-2\картинки биология\растения\морфоллогия и внутреннее строение растений\семена, плоды\семя двудольны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05451" cy="3863196"/>
          </a:xfrm>
          <a:prstGeom prst="rect">
            <a:avLst/>
          </a:prstGeom>
          <a:noFill/>
        </p:spPr>
      </p:pic>
      <p:pic>
        <p:nvPicPr>
          <p:cNvPr id="1027" name="Picture 3" descr="F:\МОИ ДОКУМЕНТЫ-2\картинки биология\растения\морфоллогия и внутреннее строение растений\семена, плоды\семя однодольны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8439" y="3143248"/>
            <a:ext cx="4965561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0"/>
            <a:ext cx="7772400" cy="492682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Созревание семян;</a:t>
            </a:r>
          </a:p>
          <a:p>
            <a:r>
              <a:rPr lang="ru-RU" sz="4800" dirty="0" smtClean="0"/>
              <a:t>Распространение семян;</a:t>
            </a:r>
          </a:p>
          <a:p>
            <a:r>
              <a:rPr lang="ru-RU" sz="4800" dirty="0" smtClean="0"/>
              <a:t>Прорастание семян</a:t>
            </a:r>
            <a:endParaRPr lang="ru-RU" sz="4800" dirty="0"/>
          </a:p>
        </p:txBody>
      </p:sp>
      <p:pic>
        <p:nvPicPr>
          <p:cNvPr id="6146" name="Picture 2" descr="F:\МОИ ДОКУМЕНТЫ-2\картинки биология\растения\морфоллогия и внутреннее строение растений\семена, плоды\распространение плодов и семян 6 к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1744"/>
            <a:ext cx="5625215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279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22964"/>
            <a:ext cx="4786314" cy="273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5" y="2071677"/>
            <a:ext cx="4357686" cy="216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292136" cy="6143644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60652" y="6273225"/>
            <a:ext cx="84833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/>
              <a:t>Потребность в воде для прорастания у семян различных растений (% к собственной массе)</a:t>
            </a:r>
          </a:p>
          <a:p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"/>
            <a:ext cx="5072098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b="1" dirty="0"/>
              <a:t>Глубина заделки семян</a:t>
            </a:r>
          </a:p>
        </p:txBody>
      </p:sp>
      <p:pic>
        <p:nvPicPr>
          <p:cNvPr id="20483" name="Picture 3" descr="5348_4-kalendula-na-snegu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14356"/>
            <a:ext cx="2336800" cy="2600325"/>
          </a:xfrm>
          <a:prstGeom prst="rect">
            <a:avLst/>
          </a:prstGeom>
          <a:noFill/>
        </p:spPr>
      </p:pic>
      <p:pic>
        <p:nvPicPr>
          <p:cNvPr id="20484" name="Picture 4" descr="Прямой пос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714356"/>
            <a:ext cx="3279775" cy="2600325"/>
          </a:xfrm>
          <a:prstGeom prst="rect">
            <a:avLst/>
          </a:prstGeom>
          <a:noFill/>
        </p:spPr>
      </p:pic>
      <p:pic>
        <p:nvPicPr>
          <p:cNvPr id="20485" name="Picture 5" descr="Рисунок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5" y="3429000"/>
            <a:ext cx="855038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99</TotalTime>
  <Words>132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Рост и развитие растений</vt:lpstr>
      <vt:lpstr>Период от оплодотворения и до конца жизни – ИНДИВИДУАЛЬНОЕ РАЗВИТИЕ (ОНТОГЕНЕЗ)</vt:lpstr>
      <vt:lpstr>Этапы онтогенеза у цветковых растений:</vt:lpstr>
      <vt:lpstr>Слайд 4</vt:lpstr>
      <vt:lpstr>Слайд 5</vt:lpstr>
      <vt:lpstr>Слайд 6</vt:lpstr>
      <vt:lpstr>Слайд 7</vt:lpstr>
      <vt:lpstr>Слайд 8</vt:lpstr>
      <vt:lpstr>Глубина заделки семян</vt:lpstr>
      <vt:lpstr>Слайд 10</vt:lpstr>
      <vt:lpstr>Слайд 11</vt:lpstr>
      <vt:lpstr>Слайд 12</vt:lpstr>
      <vt:lpstr>Запасные питательные вещества 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Рост и развитие растений</dc:title>
  <dc:creator>Саша МАРКОВ</dc:creator>
  <cp:lastModifiedBy>Саша МАРКОВ</cp:lastModifiedBy>
  <cp:revision>11</cp:revision>
  <dcterms:created xsi:type="dcterms:W3CDTF">2009-05-19T12:25:06Z</dcterms:created>
  <dcterms:modified xsi:type="dcterms:W3CDTF">2009-07-13T14:45:46Z</dcterms:modified>
</cp:coreProperties>
</file>