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1" r:id="rId3"/>
    <p:sldId id="257" r:id="rId4"/>
    <p:sldId id="258" r:id="rId5"/>
    <p:sldId id="259" r:id="rId6"/>
    <p:sldId id="260" r:id="rId7"/>
    <p:sldId id="261" r:id="rId8"/>
    <p:sldId id="271" r:id="rId9"/>
    <p:sldId id="264" r:id="rId10"/>
    <p:sldId id="265" r:id="rId11"/>
    <p:sldId id="266" r:id="rId12"/>
    <p:sldId id="277" r:id="rId13"/>
    <p:sldId id="278" r:id="rId14"/>
    <p:sldId id="280" r:id="rId15"/>
    <p:sldId id="28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1" d="100"/>
          <a:sy n="61" d="100"/>
        </p:scale>
        <p:origin x="-57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710831-45CF-4882-B8C3-7481BDC93599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FCDD-B660-4B26-8439-3A8C1E723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48CB016-92D4-450E-B638-1E2B09DFFAA7}" type="datetimeFigureOut">
              <a:rPr lang="ru-RU" smtClean="0"/>
              <a:pPr/>
              <a:t>23.03.2010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720B09-C3B6-425B-A898-841346C601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Составила учитель биологии </a:t>
            </a:r>
            <a:r>
              <a:rPr lang="ru-RU" dirty="0" err="1" smtClean="0"/>
              <a:t>Логунцова</a:t>
            </a:r>
            <a:r>
              <a:rPr lang="ru-RU" dirty="0" smtClean="0"/>
              <a:t> Ю.В. Школа № 14 и гимназия № </a:t>
            </a:r>
            <a:r>
              <a:rPr lang="ru-RU" dirty="0" smtClean="0"/>
              <a:t>2 г.Кимры, </a:t>
            </a:r>
            <a:r>
              <a:rPr lang="ru-RU" smtClean="0"/>
              <a:t>Тверская обл.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FF00"/>
                </a:solidFill>
              </a:rPr>
              <a:t>Переходные формы в эволюции</a:t>
            </a:r>
            <a:endParaRPr lang="ru-RU" sz="7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0"/>
            <a:ext cx="5214974" cy="71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357166"/>
            <a:ext cx="30003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Развитие предполагаемых предков лошадей между Америкой и Европой шло извилистым путем и что были, вероятно, периоды вымирания. </a:t>
            </a:r>
            <a:endParaRPr lang="ru-RU" sz="2800" dirty="0"/>
          </a:p>
        </p:txBody>
      </p:sp>
    </p:spTree>
  </p:cSld>
  <p:clrMapOvr>
    <a:masterClrMapping/>
  </p:clrMapOvr>
  <p:transition>
    <p:wheel spokes="3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22"/>
            <a:ext cx="575499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-428652"/>
            <a:ext cx="8229600" cy="13716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Основная гипотеза происхождения хордовых.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6446" y="857232"/>
            <a:ext cx="292895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Предки хордовых в своем эволюционном развитии испытали инверсию сторон тела, то есть перевернулись и стали передвигаться на морфологически спинной стороне, которая стала функционировать как физиологически брюшная. Морфологически брюшная сторона предков хордовых стала функционировать как физиологически спинная.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2984"/>
            <a:ext cx="500066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Происхождение современных китов от наземных млекопитающих.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3570" y="928670"/>
            <a:ext cx="314324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Открытия 1990-х годов позволили восстановить интереснейшую историю постепенного превращения мелких (размером с белку) наземных копытных млекопитающих в гигантов моря – китов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214686"/>
            <a:ext cx="3714776" cy="545465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       </a:t>
            </a:r>
          </a:p>
          <a:p>
            <a:pPr>
              <a:buNone/>
            </a:pPr>
            <a:endParaRPr lang="ru-RU" sz="4000" dirty="0" smtClean="0"/>
          </a:p>
          <a:p>
            <a:pPr>
              <a:buNone/>
            </a:pPr>
            <a:r>
              <a:rPr lang="ru-RU" sz="2000" dirty="0" smtClean="0"/>
              <a:t> Ученые  насчитали 9 признаков рептилий и 10 признаков млекопитающих.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38830" cy="31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2475" y="3505200"/>
            <a:ext cx="458152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286512" y="857232"/>
            <a:ext cx="21851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2"/>
                </a:solidFill>
              </a:rPr>
              <a:t>Утконос и ехидна.</a:t>
            </a:r>
            <a:endParaRPr lang="ru-RU" sz="36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742955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 существу, все ископаемые останки представляют собой переходные формы – все они является потомками ранее живших форм, а некоторые – предками ныне живущих форм. Таким образом, палеонтологическая летопись является летописью эволюции - наследственного изменения свойств живых организмов в ряду поколений.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«... действительно, палеонтологию не обязательно трактовать исключительно с позиций эволюционного учения... при ближайшем рассмотрении мы видим, что она является поставщиком представителей определенного отрезка прошлого, которые требуют какого-то объяснения... Ископаемые не могут доказать эволюцию, они лишь могут быть объяснены с помощью эволюционного учения»</a:t>
            </a:r>
            <a:r>
              <a:rPr lang="ru-RU" dirty="0" smtClean="0"/>
              <a:t> (</a:t>
            </a:r>
            <a:r>
              <a:rPr lang="ru-RU" i="1" dirty="0" err="1" smtClean="0"/>
              <a:t>Rieppel</a:t>
            </a:r>
            <a:r>
              <a:rPr lang="ru-RU" dirty="0" smtClean="0"/>
              <a:t>, с. 130, 114).  </a:t>
            </a:r>
            <a:r>
              <a:rPr lang="en-US" dirty="0" smtClean="0"/>
              <a:t>     </a:t>
            </a:r>
          </a:p>
          <a:p>
            <a:r>
              <a:rPr lang="en-US" smtClean="0"/>
              <a:t>                                         </a:t>
            </a:r>
            <a:r>
              <a:rPr lang="ru-RU" smtClean="0"/>
              <a:t>  </a:t>
            </a:r>
            <a:r>
              <a:rPr lang="ru-RU" sz="1800" dirty="0" smtClean="0"/>
              <a:t>Использован сайт МГУ , картинки </a:t>
            </a:r>
            <a:r>
              <a:rPr lang="en-US" sz="1800" dirty="0" err="1" smtClean="0"/>
              <a:t>yandx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Палеонтологами были обнаружены формы организмов, сочетающие признаки более древних и более молодых групп. Такие </a:t>
            </a:r>
            <a:r>
              <a:rPr lang="ru-RU" i="1" dirty="0" smtClean="0"/>
              <a:t>ископаемые переходные </a:t>
            </a:r>
            <a:r>
              <a:rPr lang="ru-RU" b="1" i="1" dirty="0" smtClean="0"/>
              <a:t>формы</a:t>
            </a:r>
            <a:r>
              <a:rPr lang="ru-RU" dirty="0" smtClean="0"/>
              <a:t> служат доказательством эволюции, поскольку свидетельствуют об исторической связи разных групп организмов.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-285784" y="0"/>
            <a:ext cx="5300642" cy="9286916"/>
          </a:xfrm>
        </p:spPr>
        <p:txBody>
          <a:bodyPr/>
          <a:lstStyle/>
          <a:p>
            <a:r>
              <a:rPr lang="ru-RU" dirty="0" smtClean="0"/>
              <a:t>Большинство эволюционистов полагает, что </a:t>
            </a:r>
            <a:r>
              <a:rPr lang="ru-RU" dirty="0" smtClean="0">
                <a:solidFill>
                  <a:schemeClr val="accent2"/>
                </a:solidFill>
              </a:rPr>
              <a:t>археоптерикс</a:t>
            </a:r>
            <a:r>
              <a:rPr lang="ru-RU" dirty="0" smtClean="0"/>
              <a:t>, имя которого означает «</a:t>
            </a:r>
            <a:r>
              <a:rPr lang="ru-RU" dirty="0" err="1" smtClean="0"/>
              <a:t>древнепернатый</a:t>
            </a:r>
            <a:r>
              <a:rPr lang="ru-RU" dirty="0" smtClean="0"/>
              <a:t>» или «древняя птица», был связующим звеном между </a:t>
            </a:r>
            <a:r>
              <a:rPr lang="ru-RU" sz="2800" dirty="0" smtClean="0"/>
              <a:t>пресмыкающимися</a:t>
            </a:r>
            <a:r>
              <a:rPr lang="ru-RU" dirty="0" smtClean="0"/>
              <a:t> и птицами.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14824" cy="5572140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. </a:t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28604"/>
            <a:ext cx="535785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14842" cy="4429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571750"/>
            <a:ext cx="4762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4572008"/>
            <a:ext cx="421481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Уже имея крылья и перья, это животное сохранило, однако, и многие черты, присущие пресмыкающимся: зубы, хорошо развитые пальцы на передних лапах-крыльях, длинный хвост из множества позвонков.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28670"/>
            <a:ext cx="457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/>
                </a:solidFill>
              </a:rPr>
              <a:t>Археоптерикс, </a:t>
            </a:r>
            <a:r>
              <a:rPr lang="ru-RU" dirty="0" smtClean="0"/>
              <a:t>считающийся переходным звеном между птицами и пресмыкающимися.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5429288" cy="336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43248"/>
            <a:ext cx="5262576" cy="4100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4000504"/>
            <a:ext cx="378618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Слепая ли это ветвь эволюции, или данные ящеры явились предками млекопитающих? Другой гипотезы о происхождении млекопитающих ученые на данный момент не имеют.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86446" y="0"/>
            <a:ext cx="278608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Реконструкция вымершего </a:t>
            </a:r>
            <a:r>
              <a:rPr lang="ru-RU" sz="2400" dirty="0" smtClean="0">
                <a:solidFill>
                  <a:schemeClr val="accent2"/>
                </a:solidFill>
              </a:rPr>
              <a:t>зверозубого ящера. </a:t>
            </a:r>
            <a:r>
              <a:rPr lang="ru-RU" sz="2000" dirty="0" smtClean="0"/>
              <a:t>Зубы этих ящеров были дифференцированными наподобие зубов млекопитающих (отсюда название — зверозубые)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000240"/>
            <a:ext cx="6715172" cy="463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7049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. Принято считать, что первые земноводные были потомками вышедших на сушу кистеперых рыб. До наших дней дожил один вид кистеперой рыбы — </a:t>
            </a:r>
            <a:r>
              <a:rPr lang="ru-RU" sz="2700" dirty="0" smtClean="0">
                <a:solidFill>
                  <a:schemeClr val="accent2"/>
                </a:solidFill>
              </a:rPr>
              <a:t>Латимерия</a:t>
            </a:r>
            <a:r>
              <a:rPr lang="ru-RU" sz="2700" dirty="0" smtClean="0"/>
              <a:t> (названа по имени мисс </a:t>
            </a:r>
            <a:r>
              <a:rPr lang="ru-RU" sz="2700" dirty="0" err="1" smtClean="0"/>
              <a:t>Латимер</a:t>
            </a:r>
            <a:r>
              <a:rPr lang="ru-RU" sz="2700" dirty="0" smtClean="0"/>
              <a:t>, открывшей эту рыбу). 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5984" y="2857496"/>
            <a:ext cx="60960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2010" y="1785926"/>
            <a:ext cx="4471990" cy="114300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2"/>
                </a:solidFill>
              </a:rPr>
              <a:t>Древние кистеперые рыбы </a:t>
            </a:r>
            <a:r>
              <a:rPr lang="ru-RU" sz="2400" dirty="0" smtClean="0"/>
              <a:t>имели плавники, строение которых было схожим со строением конечностей наземных животных. Принято считать, что первые земноводные были потомками вышедших на сушу кистеперых рыб.</a:t>
            </a:r>
            <a:endParaRPr lang="ru-RU" sz="24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500042"/>
            <a:ext cx="492922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19320"/>
            <a:ext cx="5929354" cy="45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0"/>
            <a:ext cx="381000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У выходящей на сушу, рыбы плавники постепенно отгибались, принимая характерное для конечностей положение. </a:t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28934"/>
            <a:ext cx="7072330" cy="3762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0" y="214290"/>
            <a:ext cx="428625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21429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 smtClean="0"/>
              <a:t>Конечности древних животных — </a:t>
            </a:r>
            <a:r>
              <a:rPr lang="ru-RU" sz="2400" dirty="0" smtClean="0">
                <a:solidFill>
                  <a:schemeClr val="accent2"/>
                </a:solidFill>
              </a:rPr>
              <a:t>возможных предков современной лошади </a:t>
            </a:r>
            <a:r>
              <a:rPr lang="ru-RU" sz="2400" dirty="0" smtClean="0"/>
              <a:t>и самой лошади. Хорошо видно постепенное увеличение среднего пальца и ногтя на нем (будущее копыто).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311</TotalTime>
  <Words>417</Words>
  <Application>Microsoft Office PowerPoint</Application>
  <PresentationFormat>Экран (4:3)</PresentationFormat>
  <Paragraphs>26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Переходные формы в эволюции</vt:lpstr>
      <vt:lpstr>Слайд 2</vt:lpstr>
      <vt:lpstr> .   </vt:lpstr>
      <vt:lpstr>Слайд 4</vt:lpstr>
      <vt:lpstr>Слайд 5</vt:lpstr>
      <vt:lpstr> . Принято считать, что первые земноводные были потомками вышедших на сушу кистеперых рыб. До наших дней дожил один вид кистеперой рыбы — Латимерия (названа по имени мисс Латимер, открывшей эту рыбу).  </vt:lpstr>
      <vt:lpstr>Древние кистеперые рыбы имели плавники, строение которых было схожим со строением конечностей наземных животных. Принято считать, что первые земноводные были потомками вышедших на сушу кистеперых рыб.</vt:lpstr>
      <vt:lpstr>Слайд 8</vt:lpstr>
      <vt:lpstr>Слайд 9</vt:lpstr>
      <vt:lpstr>Слайд 10</vt:lpstr>
      <vt:lpstr>Основная гипотеза происхождения хордовых.</vt:lpstr>
      <vt:lpstr>Происхождение современных китов от наземных млекопитающих.</vt:lpstr>
      <vt:lpstr> 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Переходные формы в эволюции</dc:title>
  <dc:creator>Мама</dc:creator>
  <cp:lastModifiedBy>Александр</cp:lastModifiedBy>
  <cp:revision>37</cp:revision>
  <dcterms:created xsi:type="dcterms:W3CDTF">2009-11-22T09:18:30Z</dcterms:created>
  <dcterms:modified xsi:type="dcterms:W3CDTF">2010-03-23T15:15:23Z</dcterms:modified>
</cp:coreProperties>
</file>